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315" r:id="rId2"/>
    <p:sldId id="256" r:id="rId3"/>
    <p:sldId id="258" r:id="rId4"/>
    <p:sldId id="304" r:id="rId5"/>
    <p:sldId id="286" r:id="rId6"/>
    <p:sldId id="295" r:id="rId7"/>
    <p:sldId id="287" r:id="rId8"/>
    <p:sldId id="288" r:id="rId9"/>
    <p:sldId id="290" r:id="rId10"/>
    <p:sldId id="292" r:id="rId11"/>
    <p:sldId id="291" r:id="rId12"/>
    <p:sldId id="293" r:id="rId13"/>
    <p:sldId id="294" r:id="rId14"/>
    <p:sldId id="296" r:id="rId15"/>
    <p:sldId id="283" r:id="rId16"/>
    <p:sldId id="303" r:id="rId17"/>
    <p:sldId id="264" r:id="rId18"/>
    <p:sldId id="301" r:id="rId19"/>
    <p:sldId id="277" r:id="rId20"/>
    <p:sldId id="298" r:id="rId21"/>
    <p:sldId id="279" r:id="rId22"/>
    <p:sldId id="284" r:id="rId23"/>
    <p:sldId id="299" r:id="rId24"/>
    <p:sldId id="280" r:id="rId25"/>
    <p:sldId id="285" r:id="rId26"/>
    <p:sldId id="302" r:id="rId27"/>
    <p:sldId id="281" r:id="rId28"/>
    <p:sldId id="300" r:id="rId29"/>
    <p:sldId id="282" r:id="rId30"/>
    <p:sldId id="305" r:id="rId31"/>
    <p:sldId id="306" r:id="rId32"/>
    <p:sldId id="307" r:id="rId33"/>
    <p:sldId id="262" r:id="rId34"/>
    <p:sldId id="260" r:id="rId35"/>
    <p:sldId id="261" r:id="rId36"/>
    <p:sldId id="263" r:id="rId37"/>
    <p:sldId id="259" r:id="rId38"/>
    <p:sldId id="273" r:id="rId39"/>
    <p:sldId id="274" r:id="rId40"/>
    <p:sldId id="275" r:id="rId41"/>
    <p:sldId id="313" r:id="rId42"/>
    <p:sldId id="312" r:id="rId43"/>
    <p:sldId id="276" r:id="rId44"/>
    <p:sldId id="308" r:id="rId45"/>
    <p:sldId id="309" r:id="rId46"/>
    <p:sldId id="310" r:id="rId47"/>
    <p:sldId id="311" r:id="rId48"/>
    <p:sldId id="272" r:id="rId49"/>
    <p:sldId id="297" r:id="rId50"/>
    <p:sldId id="31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 varScale="1">
        <p:scale>
          <a:sx n="58" d="100"/>
          <a:sy n="58" d="100"/>
        </p:scale>
        <p:origin x="20" y="1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roneMap/OpenDroneMap/releases/download/v0.2/OpenDroneMap-v0_2.zi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https://tinyurl.com/nc-gis-odm-2017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51" y="529839"/>
            <a:ext cx="8713036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022504" y="6311900"/>
            <a:ext cx="8497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enDroneMa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13" y="128588"/>
            <a:ext cx="11774487" cy="6623050"/>
          </a:xfrm>
        </p:spPr>
      </p:pic>
    </p:spTree>
    <p:extLst>
      <p:ext uri="{BB962C8B-B14F-4D97-AF65-F5344CB8AC3E}">
        <p14:creationId xmlns:p14="http://schemas.microsoft.com/office/powerpoint/2010/main" val="310764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Carefully…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 or Windows, by installing Docker (not covered today)</a:t>
            </a:r>
            <a:endParaRPr lang="en-US" dirty="0"/>
          </a:p>
          <a:p>
            <a:pPr lvl="1"/>
            <a:r>
              <a:rPr lang="en-US" dirty="0" smtClean="0"/>
              <a:t>With a Web-based GUI called </a:t>
            </a:r>
            <a:r>
              <a:rPr lang="en-US" dirty="0" err="1" smtClean="0"/>
              <a:t>WebODM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Download: </a:t>
            </a:r>
          </a:p>
          <a:p>
            <a:pPr lvl="1"/>
            <a:r>
              <a:rPr lang="en-US" dirty="0" smtClean="0"/>
              <a:t>V0.2 Release: </a:t>
            </a:r>
            <a:r>
              <a:rPr lang="en-US" dirty="0" smtClean="0">
                <a:hlinkClick r:id="rId2"/>
              </a:rPr>
              <a:t>https://github.com/OpenDroneMap/OpenDroneMap/releases/download/v0.2/OpenDroneMap-v0_2.zip</a:t>
            </a:r>
            <a:endParaRPr lang="en-US" dirty="0" smtClean="0"/>
          </a:p>
          <a:p>
            <a:pPr lvl="1"/>
            <a:r>
              <a:rPr lang="en-US" dirty="0" smtClean="0"/>
              <a:t>Latest Development: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marL="914400" lvl="2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https://github.com/OpenDroneMap/OpenDroneMap.git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 download link above (sans “.</a:t>
            </a:r>
            <a:r>
              <a:rPr lang="en-US" dirty="0" err="1" smtClean="0">
                <a:cs typeface="Courier New" panose="02070309020205020404" pitchFamily="49" charset="0"/>
              </a:rPr>
              <a:t>git</a:t>
            </a:r>
            <a:r>
              <a:rPr lang="en-US" dirty="0" smtClean="0">
                <a:cs typeface="Courier New" panose="02070309020205020404" pitchFamily="49" charset="0"/>
              </a:rPr>
              <a:t>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Install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./configure.sh</a:t>
            </a:r>
          </a:p>
          <a:p>
            <a:pPr marL="457200" lvl="1" indent="0">
              <a:buNone/>
            </a:pPr>
            <a:endParaRPr lang="en-US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3.   Set environment variables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Open “~/.</a:t>
            </a:r>
            <a:r>
              <a:rPr lang="en-US" dirty="0" err="1" smtClean="0">
                <a:cs typeface="Courier New" panose="02070309020205020404" pitchFamily="49" charset="0"/>
              </a:rPr>
              <a:t>bashrc</a:t>
            </a:r>
            <a:r>
              <a:rPr lang="en-US" dirty="0" smtClean="0">
                <a:cs typeface="Courier New" panose="02070309020205020404" pitchFamily="49" charset="0"/>
              </a:rPr>
              <a:t> in your favorite editor and append: 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/install/lib/python2.7/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-packages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opensfm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LD_LIBRARY_PATH=$LD_LIBRARY_PATH:/your/path/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Replace “/your/path/” appropriately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Log out/in again </a:t>
            </a:r>
          </a:p>
        </p:txBody>
      </p:sp>
    </p:spTree>
    <p:extLst>
      <p:ext uri="{BB962C8B-B14F-4D97-AF65-F5344CB8AC3E}">
        <p14:creationId xmlns:p14="http://schemas.microsoft.com/office/powerpoint/2010/main" val="37244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Project Setup: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Create a project folder and places your images in an "images" directory: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|-- /path/to/project/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|-- images/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img-1234.jpg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...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 run:</a:t>
            </a:r>
            <a:endParaRPr lang="en-US" dirty="0"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run.py -–project-path /path/to/project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 / Outputs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80178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84" y="1825625"/>
            <a:ext cx="5381140" cy="3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1" y="6932"/>
            <a:ext cx="12198471" cy="65047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3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 (FOSS4GNA-2016, Dale </a:t>
            </a:r>
            <a:r>
              <a:rPr lang="en-US" dirty="0" err="1" smtClean="0"/>
              <a:t>Kunce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r>
              <a:rPr lang="en-US" dirty="0" smtClean="0"/>
              <a:t>…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8" y="4729329"/>
            <a:ext cx="4879521" cy="19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</a:t>
            </a:r>
            <a:r>
              <a:rPr lang="en-US" dirty="0" smtClean="0"/>
              <a:t>improvements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</a:t>
            </a:r>
            <a:r>
              <a:rPr lang="en-US" dirty="0" smtClean="0"/>
              <a:t>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 the Live </a:t>
            </a:r>
            <a:r>
              <a:rPr lang="en-US" dirty="0" smtClean="0"/>
              <a:t>Demo?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https://tinyurl.com/nc-gis-odm-2017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76963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222191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1355932" y="6385653"/>
            <a:ext cx="9924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3797</TotalTime>
  <Words>652</Words>
  <Application>Microsoft Office PowerPoint</Application>
  <PresentationFormat>Widescreen</PresentationFormat>
  <Paragraphs>145</Paragraphs>
  <Slides>50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Office Theme</vt:lpstr>
      <vt:lpstr>https://tinyurl.com/nc-gis-odm-2017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PowerPoint Presentation</vt:lpstr>
      <vt:lpstr>Photogrammetry Process</vt:lpstr>
      <vt:lpstr>Photogrammetry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Carefully…</vt:lpstr>
      <vt:lpstr>Installation</vt:lpstr>
      <vt:lpstr>Installation and Usage</vt:lpstr>
      <vt:lpstr>Installation (cont.)</vt:lpstr>
      <vt:lpstr>Running OpenDroneMap</vt:lpstr>
      <vt:lpstr>Inputs / Outputs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WebODM: Future</vt:lpstr>
      <vt:lpstr>Finish the Live Demo?</vt:lpstr>
      <vt:lpstr>https://tinyurl.com/nc-gis-odm-2017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Help Desk</cp:lastModifiedBy>
  <cp:revision>62</cp:revision>
  <dcterms:created xsi:type="dcterms:W3CDTF">2017-02-06T15:39:25Z</dcterms:created>
  <dcterms:modified xsi:type="dcterms:W3CDTF">2017-02-24T14:47:59Z</dcterms:modified>
</cp:coreProperties>
</file>